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77" r:id="rId6"/>
    <p:sldId id="258" r:id="rId7"/>
    <p:sldId id="290" r:id="rId8"/>
    <p:sldId id="264" r:id="rId9"/>
    <p:sldId id="293" r:id="rId10"/>
    <p:sldId id="294" r:id="rId11"/>
    <p:sldId id="291" r:id="rId12"/>
    <p:sldId id="268" r:id="rId13"/>
    <p:sldId id="286" r:id="rId14"/>
    <p:sldId id="262" r:id="rId15"/>
    <p:sldId id="292" r:id="rId16"/>
    <p:sldId id="279" r:id="rId17"/>
    <p:sldId id="260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3204" autoAdjust="0"/>
  </p:normalViewPr>
  <p:slideViewPr>
    <p:cSldViewPr snapToGrid="0">
      <p:cViewPr varScale="1">
        <p:scale>
          <a:sx n="84" d="100"/>
          <a:sy n="84" d="100"/>
        </p:scale>
        <p:origin x="405" y="41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jp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63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349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 err="1"/>
              <a:t>Yassir</a:t>
            </a:r>
            <a:r>
              <a:rPr lang="en-US" dirty="0"/>
              <a:t> eta prediction app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Issues encountered</a:t>
            </a:r>
          </a:p>
          <a:p>
            <a:r>
              <a:rPr lang="en-US" dirty="0"/>
              <a:t>Models and features</a:t>
            </a:r>
          </a:p>
          <a:p>
            <a:r>
              <a:rPr lang="en-US" dirty="0"/>
              <a:t>RSME</a:t>
            </a:r>
          </a:p>
          <a:p>
            <a:r>
              <a:rPr lang="en-US" dirty="0"/>
              <a:t>WebApp interface</a:t>
            </a:r>
          </a:p>
          <a:p>
            <a:r>
              <a:rPr lang="en-US" dirty="0"/>
              <a:t>Results &amp; Conclusion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772851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BFCFDC1-0760-BFDE-711B-26EBCE1D8E6D}"/>
              </a:ext>
            </a:extLst>
          </p:cNvPr>
          <p:cNvSpPr txBox="1"/>
          <p:nvPr/>
        </p:nvSpPr>
        <p:spPr>
          <a:xfrm>
            <a:off x="4312596" y="1562911"/>
            <a:ext cx="72698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/>
              <a:t>The </a:t>
            </a:r>
            <a:r>
              <a:rPr lang="en-US" sz="3600" b="1" i="1" dirty="0" err="1"/>
              <a:t>Yassir</a:t>
            </a:r>
            <a:r>
              <a:rPr lang="en-US" sz="3600" b="1" i="1" dirty="0"/>
              <a:t> Ride Hailing Company is an Algerian company with an objective of being able to accurately predict estimated time of arrival of customers to their destination.</a:t>
            </a:r>
          </a:p>
          <a:p>
            <a:r>
              <a:rPr lang="en-US" sz="3600" b="1" i="1" dirty="0"/>
              <a:t>This is a good marketing point since customers can plan with our cars in their everyday dealings.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6"/>
            <a:ext cx="6594768" cy="927834"/>
          </a:xfrm>
        </p:spPr>
        <p:txBody>
          <a:bodyPr>
            <a:normAutofit fontScale="90000"/>
          </a:bodyPr>
          <a:lstStyle/>
          <a:p>
            <a:r>
              <a:rPr lang="en-US" dirty="0"/>
              <a:t>Issues encountered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1909603"/>
            <a:ext cx="6594768" cy="4171966"/>
          </a:xfrm>
        </p:spPr>
        <p:txBody>
          <a:bodyPr>
            <a:normAutofit lnSpcReduction="10000"/>
          </a:bodyPr>
          <a:lstStyle/>
          <a:p>
            <a:pPr marL="342900" indent="-342900">
              <a:buFontTx/>
              <a:buChar char="-"/>
            </a:pPr>
            <a:r>
              <a:rPr lang="en-US" i="1" dirty="0"/>
              <a:t>The Latitude and Longitude are interchanged pointing to Kenya</a:t>
            </a:r>
          </a:p>
          <a:p>
            <a:pPr marL="342900" indent="-342900">
              <a:buFontTx/>
              <a:buChar char="-"/>
            </a:pPr>
            <a:r>
              <a:rPr lang="en-US" i="1" dirty="0"/>
              <a:t>Weather data and trip distance alone is not enough to accurately predict ETA.</a:t>
            </a:r>
          </a:p>
          <a:p>
            <a:pPr marL="342900" indent="-342900">
              <a:buFontTx/>
              <a:buChar char="-"/>
            </a:pPr>
            <a:r>
              <a:rPr lang="en-US" i="1" dirty="0"/>
              <a:t>Other factors like road </a:t>
            </a:r>
            <a:r>
              <a:rPr lang="en-US" i="1" dirty="0" err="1"/>
              <a:t>terrain,speed</a:t>
            </a:r>
            <a:r>
              <a:rPr lang="en-US" i="1" dirty="0"/>
              <a:t> limits in cities, and number of traffic lights will greatly improve the models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320" y="104929"/>
            <a:ext cx="6589150" cy="997539"/>
          </a:xfrm>
        </p:spPr>
        <p:txBody>
          <a:bodyPr>
            <a:normAutofit/>
          </a:bodyPr>
          <a:lstStyle/>
          <a:p>
            <a:r>
              <a:rPr lang="en-US" sz="4000" dirty="0"/>
              <a:t>FEATURES of interest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CD1B430-CE99-8256-FC00-58D040C77E1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311033" y="840570"/>
            <a:ext cx="7445153" cy="5912501"/>
          </a:xfr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3789"/>
            <a:ext cx="6589150" cy="997539"/>
          </a:xfrm>
        </p:spPr>
        <p:txBody>
          <a:bodyPr/>
          <a:lstStyle/>
          <a:p>
            <a:r>
              <a:rPr lang="en-US" sz="4000" dirty="0"/>
              <a:t>FEATURES</a:t>
            </a:r>
            <a:r>
              <a:rPr lang="en-US" dirty="0"/>
              <a:t>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03634" y="1781175"/>
            <a:ext cx="7396264" cy="52681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Mean_2m_air_temperature,Trip_distance,surface_pressure,mean_sea_level and dewpoint_2m_temperature were the features considered in building this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log of these features was calculated and this gave a better correlation with ETA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 gaussian filter applied to smoothen individual feature curves to improve prediction.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299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620109"/>
          </a:xfrm>
        </p:spPr>
        <p:txBody>
          <a:bodyPr/>
          <a:lstStyle/>
          <a:p>
            <a:r>
              <a:rPr lang="en-US" dirty="0"/>
              <a:t>MODELs AND FEATURES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Models considered for the project 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KN-</a:t>
            </a:r>
            <a:r>
              <a:rPr lang="en-US" sz="2000" dirty="0" err="1"/>
              <a:t>Neighbours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Xgboost</a:t>
            </a:r>
            <a:r>
              <a:rPr lang="en-US" sz="2000" dirty="0"/>
              <a:t>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LGBM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Support Vector Regression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72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72007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rsme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534E10-28BA-FB2D-AB79-4D0156D64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000" y="1586419"/>
            <a:ext cx="7332557" cy="520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WebApp interface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Voice modulation is a powerful tool in public speaking. It involves varying pitch, tone, and volume to convey emotion, emphasize points, and maintain interest:</a:t>
            </a:r>
          </a:p>
          <a:p>
            <a:pPr lvl="1"/>
            <a:r>
              <a:rPr lang="en-US" dirty="0"/>
              <a:t>Pitch variation​</a:t>
            </a:r>
          </a:p>
          <a:p>
            <a:pPr lvl="1"/>
            <a:r>
              <a:rPr lang="en-US" dirty="0"/>
              <a:t>Tone inflection​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6738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{920D08A5-5640-4888-B45B-2F459BE6B1E1}tf33968143_win32</Template>
  <TotalTime>2782</TotalTime>
  <Words>610</Words>
  <Application>Microsoft Office PowerPoint</Application>
  <PresentationFormat>Widescreen</PresentationFormat>
  <Paragraphs>139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Avenir Next LT Pro</vt:lpstr>
      <vt:lpstr>Calibri</vt:lpstr>
      <vt:lpstr>Custom</vt:lpstr>
      <vt:lpstr>Yassir eta prediction app</vt:lpstr>
      <vt:lpstr>Agenda</vt:lpstr>
      <vt:lpstr>INTRODUCTION</vt:lpstr>
      <vt:lpstr>Issues encountered</vt:lpstr>
      <vt:lpstr>FEATURES of interest</vt:lpstr>
      <vt:lpstr>FEATURES of interest</vt:lpstr>
      <vt:lpstr>MODELs AND FEATURES </vt:lpstr>
      <vt:lpstr>rsme </vt:lpstr>
      <vt:lpstr>WebApp interface</vt:lpstr>
      <vt:lpstr>Navigating Q&amp;A sessions</vt:lpstr>
      <vt:lpstr>Speaking impact​</vt:lpstr>
      <vt:lpstr>Dynamic delivery​</vt:lpstr>
      <vt:lpstr>Final tips &amp; takeaways​</vt:lpstr>
      <vt:lpstr>Speaking engagement metrics​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Kwasi Chrappah</dc:creator>
  <cp:lastModifiedBy>Emmanuel Kwasi Chrappah</cp:lastModifiedBy>
  <cp:revision>5</cp:revision>
  <dcterms:created xsi:type="dcterms:W3CDTF">2024-08-06T21:45:18Z</dcterms:created>
  <dcterms:modified xsi:type="dcterms:W3CDTF">2024-08-08T21:13:56Z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8e43056a-0fbe-4672-b093-4f15c4b41c73_Enabled">
    <vt:lpwstr>true</vt:lpwstr>
  </property>
  <property fmtid="{D5CDD505-2E9C-101B-9397-08002B2CF9AE}" pid="4" name="MSIP_Label_8e43056a-0fbe-4672-b093-4f15c4b41c73_SetDate">
    <vt:lpwstr>2024-08-06T22:51:10Z</vt:lpwstr>
  </property>
  <property fmtid="{D5CDD505-2E9C-101B-9397-08002B2CF9AE}" pid="5" name="MSIP_Label_8e43056a-0fbe-4672-b093-4f15c4b41c73_Method">
    <vt:lpwstr>Standard</vt:lpwstr>
  </property>
  <property fmtid="{D5CDD505-2E9C-101B-9397-08002B2CF9AE}" pid="6" name="MSIP_Label_8e43056a-0fbe-4672-b093-4f15c4b41c73_Name">
    <vt:lpwstr>Public</vt:lpwstr>
  </property>
  <property fmtid="{D5CDD505-2E9C-101B-9397-08002B2CF9AE}" pid="7" name="MSIP_Label_8e43056a-0fbe-4672-b093-4f15c4b41c73_SiteId">
    <vt:lpwstr>711b8fff-9db3-42cc-bc27-7a19ced91f39</vt:lpwstr>
  </property>
  <property fmtid="{D5CDD505-2E9C-101B-9397-08002B2CF9AE}" pid="8" name="MSIP_Label_8e43056a-0fbe-4672-b093-4f15c4b41c73_ActionId">
    <vt:lpwstr>7d5beaf9-d670-4697-aa85-4a79aabc9586</vt:lpwstr>
  </property>
  <property fmtid="{D5CDD505-2E9C-101B-9397-08002B2CF9AE}" pid="9" name="MSIP_Label_8e43056a-0fbe-4672-b093-4f15c4b41c73_ContentBits">
    <vt:lpwstr>0</vt:lpwstr>
  </property>
</Properties>
</file>

<file path=docProps/thumbnail.jpeg>
</file>